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4"/>
  </p:notesMasterIdLst>
  <p:sldIdLst>
    <p:sldId id="259" r:id="rId3"/>
  </p:sldIdLst>
  <p:sldSz cx="21386800" cy="30279975"/>
  <p:notesSz cx="6858000" cy="9144000"/>
  <p:defaultTextStyle>
    <a:defPPr>
      <a:defRPr lang="en-US"/>
    </a:defPPr>
    <a:lvl1pPr marL="0" algn="l" defTabSz="2479353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39676" algn="l" defTabSz="2479353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79353" algn="l" defTabSz="2479353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719029" algn="l" defTabSz="2479353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958708" algn="l" defTabSz="2479353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198384" algn="l" defTabSz="2479353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438063" algn="l" defTabSz="2479353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677737" algn="l" defTabSz="2479353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917416" algn="l" defTabSz="2479353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0" autoAdjust="0"/>
    <p:restoredTop sz="0" autoAdjust="0"/>
  </p:normalViewPr>
  <p:slideViewPr>
    <p:cSldViewPr snapToGrid="0">
      <p:cViewPr varScale="1">
        <p:scale>
          <a:sx n="16" d="100"/>
          <a:sy n="16" d="100"/>
        </p:scale>
        <p:origin x="-2844" y="-198"/>
      </p:cViewPr>
      <p:guideLst>
        <p:guide orient="horz" pos="9536"/>
        <p:guide pos="673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629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43B43-F286-48C1-BBED-D571E17C6AE3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1048630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48631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32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633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37A20C-0A41-4975-BF38-102D39C80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35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479353" rtl="0" eaLnBrk="1" latinLnBrk="0" hangingPunct="1">
      <a:defRPr sz="3300" kern="1200">
        <a:solidFill>
          <a:schemeClr val="tx1"/>
        </a:solidFill>
        <a:latin typeface="+mn-lt"/>
        <a:ea typeface="+mn-ea"/>
        <a:cs typeface="+mn-cs"/>
      </a:defRPr>
    </a:lvl1pPr>
    <a:lvl2pPr marL="1239676" algn="l" defTabSz="2479353" rtl="0" eaLnBrk="1" latinLnBrk="0" hangingPunct="1">
      <a:defRPr sz="3300" kern="1200">
        <a:solidFill>
          <a:schemeClr val="tx1"/>
        </a:solidFill>
        <a:latin typeface="+mn-lt"/>
        <a:ea typeface="+mn-ea"/>
        <a:cs typeface="+mn-cs"/>
      </a:defRPr>
    </a:lvl2pPr>
    <a:lvl3pPr marL="2479353" algn="l" defTabSz="2479353" rtl="0" eaLnBrk="1" latinLnBrk="0" hangingPunct="1">
      <a:defRPr sz="3300" kern="1200">
        <a:solidFill>
          <a:schemeClr val="tx1"/>
        </a:solidFill>
        <a:latin typeface="+mn-lt"/>
        <a:ea typeface="+mn-ea"/>
        <a:cs typeface="+mn-cs"/>
      </a:defRPr>
    </a:lvl3pPr>
    <a:lvl4pPr marL="3719029" algn="l" defTabSz="2479353" rtl="0" eaLnBrk="1" latinLnBrk="0" hangingPunct="1">
      <a:defRPr sz="3300" kern="1200">
        <a:solidFill>
          <a:schemeClr val="tx1"/>
        </a:solidFill>
        <a:latin typeface="+mn-lt"/>
        <a:ea typeface="+mn-ea"/>
        <a:cs typeface="+mn-cs"/>
      </a:defRPr>
    </a:lvl4pPr>
    <a:lvl5pPr marL="4958708" algn="l" defTabSz="2479353" rtl="0" eaLnBrk="1" latinLnBrk="0" hangingPunct="1">
      <a:defRPr sz="3300" kern="1200">
        <a:solidFill>
          <a:schemeClr val="tx1"/>
        </a:solidFill>
        <a:latin typeface="+mn-lt"/>
        <a:ea typeface="+mn-ea"/>
        <a:cs typeface="+mn-cs"/>
      </a:defRPr>
    </a:lvl5pPr>
    <a:lvl6pPr marL="6198384" algn="l" defTabSz="2479353" rtl="0" eaLnBrk="1" latinLnBrk="0" hangingPunct="1">
      <a:defRPr sz="3300" kern="1200">
        <a:solidFill>
          <a:schemeClr val="tx1"/>
        </a:solidFill>
        <a:latin typeface="+mn-lt"/>
        <a:ea typeface="+mn-ea"/>
        <a:cs typeface="+mn-cs"/>
      </a:defRPr>
    </a:lvl6pPr>
    <a:lvl7pPr marL="7438063" algn="l" defTabSz="2479353" rtl="0" eaLnBrk="1" latinLnBrk="0" hangingPunct="1">
      <a:defRPr sz="3300" kern="1200">
        <a:solidFill>
          <a:schemeClr val="tx1"/>
        </a:solidFill>
        <a:latin typeface="+mn-lt"/>
        <a:ea typeface="+mn-ea"/>
        <a:cs typeface="+mn-cs"/>
      </a:defRPr>
    </a:lvl7pPr>
    <a:lvl8pPr marL="8677737" algn="l" defTabSz="2479353" rtl="0" eaLnBrk="1" latinLnBrk="0" hangingPunct="1">
      <a:defRPr sz="3300" kern="1200">
        <a:solidFill>
          <a:schemeClr val="tx1"/>
        </a:solidFill>
        <a:latin typeface="+mn-lt"/>
        <a:ea typeface="+mn-ea"/>
        <a:cs typeface="+mn-cs"/>
      </a:defRPr>
    </a:lvl8pPr>
    <a:lvl9pPr marL="9917416" algn="l" defTabSz="2479353" rtl="0" eaLnBrk="1" latinLnBrk="0" hangingPunct="1">
      <a:defRPr sz="3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2"/>
            <a:ext cx="21386800" cy="6070524"/>
          </a:xfrm>
          <a:prstGeom prst="rect">
            <a:avLst/>
          </a:prstGeom>
        </p:spPr>
      </p:pic>
      <p:pic>
        <p:nvPicPr>
          <p:cNvPr id="2097157" name="Picture 5" descr="A group of colorful buildings  Description automatically generated with low confidence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73791" y="27466636"/>
            <a:ext cx="12123870" cy="29626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5" descr="A group of colorful buildings  Description automatically generated with low confidenc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19639" y="27317362"/>
            <a:ext cx="12123870" cy="2962614"/>
          </a:xfrm>
          <a:prstGeom prst="rect">
            <a:avLst/>
          </a:prstGeom>
        </p:spPr>
      </p:pic>
      <p:pic>
        <p:nvPicPr>
          <p:cNvPr id="209715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998" y="1"/>
            <a:ext cx="21386800" cy="60723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21386800" cy="16126125"/>
          </a:xfrm>
          <a:prstGeom prst="rect">
            <a:avLst/>
          </a:prstGeom>
        </p:spPr>
      </p:pic>
      <p:pic>
        <p:nvPicPr>
          <p:cNvPr id="2097159" name="Picture 4" descr="A group of colorful buildings  Description automatically generated with low confidence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73791" y="27466636"/>
            <a:ext cx="12123870" cy="29626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Freeform 3"/>
          <p:cNvSpPr/>
          <p:nvPr userDrawn="1"/>
        </p:nvSpPr>
        <p:spPr bwMode="auto">
          <a:xfrm>
            <a:off x="241" y="4"/>
            <a:ext cx="21386320" cy="5688790"/>
          </a:xfrm>
          <a:custGeom>
            <a:avLst/>
            <a:gdLst>
              <a:gd name="T0" fmla="*/ 22362 w 22362"/>
              <a:gd name="T1" fmla="*/ 0 h 5949"/>
              <a:gd name="T2" fmla="*/ 1506 w 22362"/>
              <a:gd name="T3" fmla="*/ 0 h 5949"/>
              <a:gd name="T4" fmla="*/ 0 w 22362"/>
              <a:gd name="T5" fmla="*/ 0 h 5949"/>
              <a:gd name="T6" fmla="*/ 0 w 22362"/>
              <a:gd name="T7" fmla="*/ 5949 h 5949"/>
              <a:gd name="T8" fmla="*/ 1506 w 22362"/>
              <a:gd name="T9" fmla="*/ 5949 h 5949"/>
              <a:gd name="T10" fmla="*/ 1506 w 22362"/>
              <a:gd name="T11" fmla="*/ 4560 h 5949"/>
              <a:gd name="T12" fmla="*/ 22362 w 22362"/>
              <a:gd name="T13" fmla="*/ 4560 h 5949"/>
              <a:gd name="T14" fmla="*/ 22362 w 22362"/>
              <a:gd name="T15" fmla="*/ 0 h 59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2362" h="5949">
                <a:moveTo>
                  <a:pt x="22362" y="0"/>
                </a:moveTo>
                <a:lnTo>
                  <a:pt x="1506" y="0"/>
                </a:lnTo>
                <a:lnTo>
                  <a:pt x="0" y="0"/>
                </a:lnTo>
                <a:lnTo>
                  <a:pt x="0" y="5949"/>
                </a:lnTo>
                <a:lnTo>
                  <a:pt x="1506" y="5949"/>
                </a:lnTo>
                <a:lnTo>
                  <a:pt x="1506" y="4560"/>
                </a:lnTo>
                <a:lnTo>
                  <a:pt x="22362" y="4560"/>
                </a:lnTo>
                <a:lnTo>
                  <a:pt x="22362" y="0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rot="0" vert="horz" wrap="square" lIns="137586" tIns="68793" rIns="137586" bIns="68793" anchor="t" anchorCtr="0" upright="1">
            <a:noAutofit/>
          </a:bodyPr>
          <a:lstStyle/>
          <a:p>
            <a:endParaRPr lang="en-US" sz="10400"/>
          </a:p>
        </p:txBody>
      </p:sp>
      <p:pic>
        <p:nvPicPr>
          <p:cNvPr id="2097160" name="Graphic 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647753" y="1032758"/>
            <a:ext cx="3285127" cy="23093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Freeform 3"/>
          <p:cNvSpPr/>
          <p:nvPr userDrawn="1"/>
        </p:nvSpPr>
        <p:spPr bwMode="auto">
          <a:xfrm>
            <a:off x="241" y="4"/>
            <a:ext cx="21386320" cy="5688790"/>
          </a:xfrm>
          <a:custGeom>
            <a:avLst/>
            <a:gdLst>
              <a:gd name="T0" fmla="*/ 22362 w 22362"/>
              <a:gd name="T1" fmla="*/ 0 h 5949"/>
              <a:gd name="T2" fmla="*/ 1506 w 22362"/>
              <a:gd name="T3" fmla="*/ 0 h 5949"/>
              <a:gd name="T4" fmla="*/ 0 w 22362"/>
              <a:gd name="T5" fmla="*/ 0 h 5949"/>
              <a:gd name="T6" fmla="*/ 0 w 22362"/>
              <a:gd name="T7" fmla="*/ 5949 h 5949"/>
              <a:gd name="T8" fmla="*/ 1506 w 22362"/>
              <a:gd name="T9" fmla="*/ 5949 h 5949"/>
              <a:gd name="T10" fmla="*/ 1506 w 22362"/>
              <a:gd name="T11" fmla="*/ 4560 h 5949"/>
              <a:gd name="T12" fmla="*/ 22362 w 22362"/>
              <a:gd name="T13" fmla="*/ 4560 h 5949"/>
              <a:gd name="T14" fmla="*/ 22362 w 22362"/>
              <a:gd name="T15" fmla="*/ 0 h 59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2362" h="5949">
                <a:moveTo>
                  <a:pt x="22362" y="0"/>
                </a:moveTo>
                <a:lnTo>
                  <a:pt x="1506" y="0"/>
                </a:lnTo>
                <a:lnTo>
                  <a:pt x="0" y="0"/>
                </a:lnTo>
                <a:lnTo>
                  <a:pt x="0" y="5949"/>
                </a:lnTo>
                <a:lnTo>
                  <a:pt x="1506" y="5949"/>
                </a:lnTo>
                <a:lnTo>
                  <a:pt x="1506" y="4560"/>
                </a:lnTo>
                <a:lnTo>
                  <a:pt x="22362" y="4560"/>
                </a:lnTo>
                <a:lnTo>
                  <a:pt x="22362" y="0"/>
                </a:ln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rot="0" vert="horz" wrap="square" lIns="137586" tIns="68793" rIns="137586" bIns="68793" anchor="t" anchorCtr="0" upright="1">
            <a:noAutofit/>
          </a:bodyPr>
          <a:lstStyle/>
          <a:p>
            <a:endParaRPr lang="en-US" sz="10400"/>
          </a:p>
        </p:txBody>
      </p:sp>
      <p:pic>
        <p:nvPicPr>
          <p:cNvPr id="2097161" name="Graphic 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647753" y="1032758"/>
            <a:ext cx="3285127" cy="2309369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ColorPatch"/>
          <p:cNvSpPr/>
          <p:nvPr userDrawn="1"/>
        </p:nvSpPr>
        <p:spPr>
          <a:xfrm>
            <a:off x="-4559874" y="24223979"/>
            <a:ext cx="556949" cy="1401851"/>
          </a:xfrm>
          <a:prstGeom prst="rect">
            <a:avLst/>
          </a:prstGeom>
          <a:solidFill>
            <a:srgbClr val="E9E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633" tIns="32316" rIns="64633" bIns="32316" rtlCol="0" anchor="ctr"/>
          <a:lstStyle/>
          <a:p>
            <a:pPr algn="ctr">
              <a:buClr>
                <a:schemeClr val="bg1"/>
              </a:buClr>
            </a:pPr>
            <a:endParaRPr lang="en-US" sz="4800" err="1"/>
          </a:p>
        </p:txBody>
      </p:sp>
      <p:sp>
        <p:nvSpPr>
          <p:cNvPr id="1048577" name="ColorPatch"/>
          <p:cNvSpPr/>
          <p:nvPr userDrawn="1"/>
        </p:nvSpPr>
        <p:spPr>
          <a:xfrm>
            <a:off x="-4559874" y="22709981"/>
            <a:ext cx="556949" cy="1401851"/>
          </a:xfrm>
          <a:prstGeom prst="rect">
            <a:avLst/>
          </a:prstGeom>
          <a:solidFill>
            <a:srgbClr val="D1D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633" tIns="32316" rIns="64633" bIns="32316" rtlCol="0" anchor="ctr"/>
          <a:lstStyle/>
          <a:p>
            <a:pPr algn="ctr">
              <a:buClr>
                <a:schemeClr val="bg1"/>
              </a:buClr>
            </a:pPr>
            <a:endParaRPr lang="en-US" sz="4800" err="1"/>
          </a:p>
        </p:txBody>
      </p:sp>
      <p:sp>
        <p:nvSpPr>
          <p:cNvPr id="1048578" name="ColorPatch"/>
          <p:cNvSpPr/>
          <p:nvPr userDrawn="1"/>
        </p:nvSpPr>
        <p:spPr>
          <a:xfrm>
            <a:off x="-4559874" y="21195982"/>
            <a:ext cx="556949" cy="1401851"/>
          </a:xfrm>
          <a:prstGeom prst="rect">
            <a:avLst/>
          </a:prstGeom>
          <a:solidFill>
            <a:srgbClr val="A2A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633" tIns="32316" rIns="64633" bIns="32316" rtlCol="0" anchor="ctr"/>
          <a:lstStyle/>
          <a:p>
            <a:pPr algn="ctr">
              <a:buClr>
                <a:schemeClr val="bg1"/>
              </a:buClr>
            </a:pPr>
            <a:endParaRPr lang="en-US" sz="4800" err="1"/>
          </a:p>
        </p:txBody>
      </p:sp>
      <p:sp>
        <p:nvSpPr>
          <p:cNvPr id="1048579" name="ColorPatch"/>
          <p:cNvSpPr/>
          <p:nvPr userDrawn="1"/>
        </p:nvSpPr>
        <p:spPr>
          <a:xfrm>
            <a:off x="-4559874" y="19681984"/>
            <a:ext cx="556949" cy="1401851"/>
          </a:xfrm>
          <a:prstGeom prst="rect">
            <a:avLst/>
          </a:prstGeom>
          <a:solidFill>
            <a:srgbClr val="747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633" tIns="32316" rIns="64633" bIns="32316" rtlCol="0" anchor="ctr"/>
          <a:lstStyle/>
          <a:p>
            <a:pPr algn="ctr">
              <a:buClr>
                <a:schemeClr val="bg1"/>
              </a:buClr>
            </a:pPr>
            <a:endParaRPr lang="en-US" sz="4800" err="1"/>
          </a:p>
        </p:txBody>
      </p:sp>
      <p:sp>
        <p:nvSpPr>
          <p:cNvPr id="1048580" name="ColorPatch"/>
          <p:cNvSpPr/>
          <p:nvPr userDrawn="1"/>
        </p:nvSpPr>
        <p:spPr>
          <a:xfrm>
            <a:off x="-4559874" y="18167986"/>
            <a:ext cx="556949" cy="1401851"/>
          </a:xfrm>
          <a:prstGeom prst="rect">
            <a:avLst/>
          </a:prstGeom>
          <a:solidFill>
            <a:srgbClr val="464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633" tIns="32316" rIns="64633" bIns="32316" rtlCol="0" anchor="ctr"/>
          <a:lstStyle/>
          <a:p>
            <a:pPr algn="ctr">
              <a:buClr>
                <a:schemeClr val="bg1"/>
              </a:buClr>
            </a:pPr>
            <a:endParaRPr lang="en-US" sz="4800" err="1"/>
          </a:p>
        </p:txBody>
      </p:sp>
      <p:sp>
        <p:nvSpPr>
          <p:cNvPr id="1048581" name="ColorPatch"/>
          <p:cNvSpPr/>
          <p:nvPr userDrawn="1"/>
        </p:nvSpPr>
        <p:spPr>
          <a:xfrm>
            <a:off x="-4559874" y="16653985"/>
            <a:ext cx="556949" cy="1401851"/>
          </a:xfrm>
          <a:prstGeom prst="rect">
            <a:avLst/>
          </a:prstGeom>
          <a:solidFill>
            <a:srgbClr val="E2B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633" tIns="32316" rIns="64633" bIns="32316" rtlCol="0" anchor="ctr"/>
          <a:lstStyle/>
          <a:p>
            <a:pPr algn="ctr">
              <a:buClr>
                <a:schemeClr val="bg1"/>
              </a:buClr>
            </a:pPr>
            <a:endParaRPr lang="en-US" sz="4800" err="1"/>
          </a:p>
        </p:txBody>
      </p:sp>
      <p:sp>
        <p:nvSpPr>
          <p:cNvPr id="1048582" name="ColorPatch"/>
          <p:cNvSpPr/>
          <p:nvPr userDrawn="1"/>
        </p:nvSpPr>
        <p:spPr>
          <a:xfrm>
            <a:off x="-4559874" y="15139989"/>
            <a:ext cx="556949" cy="1401851"/>
          </a:xfrm>
          <a:prstGeom prst="rect">
            <a:avLst/>
          </a:prstGeom>
          <a:solidFill>
            <a:srgbClr val="C57F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633" tIns="32316" rIns="64633" bIns="32316" rtlCol="0" anchor="ctr"/>
          <a:lstStyle/>
          <a:p>
            <a:pPr algn="ctr">
              <a:buClr>
                <a:schemeClr val="bg1"/>
              </a:buClr>
            </a:pPr>
            <a:endParaRPr lang="en-US" sz="4800" err="1"/>
          </a:p>
        </p:txBody>
      </p:sp>
      <p:sp>
        <p:nvSpPr>
          <p:cNvPr id="1048583" name="ColorPatch"/>
          <p:cNvSpPr/>
          <p:nvPr userDrawn="1"/>
        </p:nvSpPr>
        <p:spPr>
          <a:xfrm>
            <a:off x="-4559874" y="13625988"/>
            <a:ext cx="556949" cy="1401851"/>
          </a:xfrm>
          <a:prstGeom prst="rect">
            <a:avLst/>
          </a:prstGeom>
          <a:solidFill>
            <a:srgbClr val="A94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633" tIns="32316" rIns="64633" bIns="32316" rtlCol="0" anchor="ctr"/>
          <a:lstStyle/>
          <a:p>
            <a:pPr algn="ctr">
              <a:buClr>
                <a:schemeClr val="bg1"/>
              </a:buClr>
            </a:pPr>
            <a:endParaRPr lang="en-US" sz="4800" err="1"/>
          </a:p>
        </p:txBody>
      </p:sp>
      <p:sp>
        <p:nvSpPr>
          <p:cNvPr id="1048584" name="ColorPatch"/>
          <p:cNvSpPr/>
          <p:nvPr userDrawn="1"/>
        </p:nvSpPr>
        <p:spPr>
          <a:xfrm>
            <a:off x="-4559874" y="12111990"/>
            <a:ext cx="556949" cy="1401851"/>
          </a:xfrm>
          <a:prstGeom prst="rect">
            <a:avLst/>
          </a:prstGeom>
          <a:solidFill>
            <a:srgbClr val="8C0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633" tIns="32316" rIns="64633" bIns="32316" rtlCol="0" anchor="ctr"/>
          <a:lstStyle/>
          <a:p>
            <a:pPr algn="ctr">
              <a:buClr>
                <a:schemeClr val="bg1"/>
              </a:buClr>
            </a:pPr>
            <a:endParaRPr lang="en-US" sz="4800" err="1"/>
          </a:p>
        </p:txBody>
      </p:sp>
      <p:sp>
        <p:nvSpPr>
          <p:cNvPr id="1048585" name="ColorPatch"/>
          <p:cNvSpPr/>
          <p:nvPr userDrawn="1"/>
        </p:nvSpPr>
        <p:spPr>
          <a:xfrm>
            <a:off x="-4559874" y="10597991"/>
            <a:ext cx="556949" cy="1401851"/>
          </a:xfrm>
          <a:prstGeom prst="rect">
            <a:avLst/>
          </a:prstGeom>
          <a:solidFill>
            <a:srgbClr val="C0D5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633" tIns="32316" rIns="64633" bIns="32316" rtlCol="0" anchor="ctr"/>
          <a:lstStyle/>
          <a:p>
            <a:pPr algn="ctr">
              <a:buClr>
                <a:schemeClr val="bg1"/>
              </a:buClr>
            </a:pPr>
            <a:endParaRPr lang="en-US" sz="4800" err="1"/>
          </a:p>
        </p:txBody>
      </p:sp>
      <p:sp>
        <p:nvSpPr>
          <p:cNvPr id="1048586" name="ColorPatch"/>
          <p:cNvSpPr/>
          <p:nvPr userDrawn="1"/>
        </p:nvSpPr>
        <p:spPr>
          <a:xfrm>
            <a:off x="-4559874" y="9083993"/>
            <a:ext cx="556949" cy="1401851"/>
          </a:xfrm>
          <a:prstGeom prst="rect">
            <a:avLst/>
          </a:prstGeom>
          <a:solidFill>
            <a:srgbClr val="81AB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633" tIns="32316" rIns="64633" bIns="32316" rtlCol="0" anchor="ctr"/>
          <a:lstStyle/>
          <a:p>
            <a:pPr algn="ctr">
              <a:buClr>
                <a:schemeClr val="bg1"/>
              </a:buClr>
            </a:pPr>
            <a:endParaRPr lang="en-US" sz="4800" err="1"/>
          </a:p>
        </p:txBody>
      </p:sp>
      <p:sp>
        <p:nvSpPr>
          <p:cNvPr id="1048587" name="ColorPatch"/>
          <p:cNvSpPr/>
          <p:nvPr userDrawn="1"/>
        </p:nvSpPr>
        <p:spPr>
          <a:xfrm>
            <a:off x="-4559874" y="7569995"/>
            <a:ext cx="556949" cy="1401851"/>
          </a:xfrm>
          <a:prstGeom prst="rect">
            <a:avLst/>
          </a:prstGeom>
          <a:solidFill>
            <a:srgbClr val="4381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633" tIns="32316" rIns="64633" bIns="32316" rtlCol="0" anchor="ctr"/>
          <a:lstStyle/>
          <a:p>
            <a:pPr algn="ctr">
              <a:buClr>
                <a:schemeClr val="bg1"/>
              </a:buClr>
            </a:pPr>
            <a:endParaRPr lang="en-US" sz="4800" err="1"/>
          </a:p>
        </p:txBody>
      </p:sp>
      <p:sp>
        <p:nvSpPr>
          <p:cNvPr id="1048588" name="ColorPatch"/>
          <p:cNvSpPr/>
          <p:nvPr userDrawn="1"/>
        </p:nvSpPr>
        <p:spPr>
          <a:xfrm>
            <a:off x="-4559874" y="6055996"/>
            <a:ext cx="556949" cy="1401851"/>
          </a:xfrm>
          <a:prstGeom prst="rect">
            <a:avLst/>
          </a:prstGeom>
          <a:solidFill>
            <a:srgbClr val="045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633" tIns="32316" rIns="64633" bIns="32316" rtlCol="0" anchor="ctr"/>
          <a:lstStyle/>
          <a:p>
            <a:pPr algn="ctr">
              <a:buClr>
                <a:schemeClr val="bg1"/>
              </a:buClr>
            </a:pPr>
            <a:endParaRPr lang="en-US" sz="4800" err="1"/>
          </a:p>
        </p:txBody>
      </p:sp>
      <p:sp>
        <p:nvSpPr>
          <p:cNvPr id="1048589" name="ColorPatch"/>
          <p:cNvSpPr/>
          <p:nvPr userDrawn="1"/>
        </p:nvSpPr>
        <p:spPr>
          <a:xfrm>
            <a:off x="-4559874" y="4541995"/>
            <a:ext cx="556949" cy="1401851"/>
          </a:xfrm>
          <a:prstGeom prst="rect">
            <a:avLst/>
          </a:prstGeom>
          <a:solidFill>
            <a:srgbClr val="D1E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633" tIns="32316" rIns="64633" bIns="32316" rtlCol="0" anchor="ctr"/>
          <a:lstStyle/>
          <a:p>
            <a:pPr algn="ctr">
              <a:buClr>
                <a:schemeClr val="bg1"/>
              </a:buClr>
            </a:pPr>
            <a:endParaRPr lang="en-US" sz="4800" err="1"/>
          </a:p>
        </p:txBody>
      </p:sp>
      <p:sp>
        <p:nvSpPr>
          <p:cNvPr id="1048590" name="ColorPatch"/>
          <p:cNvSpPr/>
          <p:nvPr userDrawn="1"/>
        </p:nvSpPr>
        <p:spPr>
          <a:xfrm>
            <a:off x="-4559874" y="3027997"/>
            <a:ext cx="556949" cy="1401851"/>
          </a:xfrm>
          <a:prstGeom prst="rect">
            <a:avLst/>
          </a:prstGeom>
          <a:solidFill>
            <a:srgbClr val="A4D8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633" tIns="32316" rIns="64633" bIns="32316" rtlCol="0" anchor="ctr"/>
          <a:lstStyle/>
          <a:p>
            <a:pPr algn="ctr">
              <a:buClr>
                <a:schemeClr val="bg1"/>
              </a:buClr>
            </a:pPr>
            <a:endParaRPr lang="en-US" sz="4800" err="1"/>
          </a:p>
        </p:txBody>
      </p:sp>
      <p:sp>
        <p:nvSpPr>
          <p:cNvPr id="1048591" name="ColorPatch"/>
          <p:cNvSpPr/>
          <p:nvPr userDrawn="1"/>
        </p:nvSpPr>
        <p:spPr>
          <a:xfrm>
            <a:off x="-4559874" y="1513999"/>
            <a:ext cx="556949" cy="1401851"/>
          </a:xfrm>
          <a:prstGeom prst="rect">
            <a:avLst/>
          </a:prstGeom>
          <a:solidFill>
            <a:srgbClr val="77C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633" tIns="32316" rIns="64633" bIns="32316" rtlCol="0" anchor="ctr"/>
          <a:lstStyle/>
          <a:p>
            <a:pPr algn="ctr">
              <a:buClr>
                <a:schemeClr val="bg1"/>
              </a:buClr>
            </a:pPr>
            <a:endParaRPr lang="en-US" sz="4800" err="1"/>
          </a:p>
        </p:txBody>
      </p:sp>
      <p:sp>
        <p:nvSpPr>
          <p:cNvPr id="1048592" name="ColorPatch"/>
          <p:cNvSpPr/>
          <p:nvPr userDrawn="1"/>
        </p:nvSpPr>
        <p:spPr>
          <a:xfrm>
            <a:off x="-4559874" y="0"/>
            <a:ext cx="556949" cy="1401851"/>
          </a:xfrm>
          <a:prstGeom prst="rect">
            <a:avLst/>
          </a:prstGeom>
          <a:solidFill>
            <a:srgbClr val="49B1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633" tIns="32316" rIns="64633" bIns="32316" rtlCol="0" anchor="ctr"/>
          <a:lstStyle/>
          <a:p>
            <a:pPr algn="ctr">
              <a:buClr>
                <a:schemeClr val="bg1"/>
              </a:buClr>
            </a:pPr>
            <a:endParaRPr lang="en-US" sz="4800" err="1"/>
          </a:p>
        </p:txBody>
      </p:sp>
      <p:sp>
        <p:nvSpPr>
          <p:cNvPr id="1048593" name="ColorPatch"/>
          <p:cNvSpPr/>
          <p:nvPr userDrawn="1"/>
        </p:nvSpPr>
        <p:spPr>
          <a:xfrm>
            <a:off x="-3958371" y="22709981"/>
            <a:ext cx="556949" cy="1401851"/>
          </a:xfrm>
          <a:prstGeom prst="rect">
            <a:avLst/>
          </a:prstGeom>
          <a:solidFill>
            <a:srgbClr val="F9B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633" tIns="32316" rIns="64633" bIns="32316" rtlCol="0" anchor="ctr"/>
          <a:lstStyle/>
          <a:p>
            <a:pPr algn="ctr">
              <a:buClr>
                <a:schemeClr val="bg1"/>
              </a:buClr>
            </a:pPr>
            <a:endParaRPr lang="en-US" sz="4800" err="1"/>
          </a:p>
        </p:txBody>
      </p:sp>
      <p:sp>
        <p:nvSpPr>
          <p:cNvPr id="1048594" name="ColorPatch"/>
          <p:cNvSpPr/>
          <p:nvPr userDrawn="1"/>
        </p:nvSpPr>
        <p:spPr>
          <a:xfrm>
            <a:off x="-3958371" y="21195982"/>
            <a:ext cx="556949" cy="1401851"/>
          </a:xfrm>
          <a:prstGeom prst="rect">
            <a:avLst/>
          </a:prstGeom>
          <a:solidFill>
            <a:srgbClr val="F27F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633" tIns="32316" rIns="64633" bIns="32316" rtlCol="0" anchor="ctr"/>
          <a:lstStyle/>
          <a:p>
            <a:pPr algn="ctr">
              <a:buClr>
                <a:schemeClr val="bg1"/>
              </a:buClr>
            </a:pPr>
            <a:endParaRPr lang="en-US" sz="4800" err="1"/>
          </a:p>
        </p:txBody>
      </p:sp>
      <p:sp>
        <p:nvSpPr>
          <p:cNvPr id="1048595" name="ColorPatch"/>
          <p:cNvSpPr/>
          <p:nvPr userDrawn="1"/>
        </p:nvSpPr>
        <p:spPr>
          <a:xfrm>
            <a:off x="-3958371" y="19681984"/>
            <a:ext cx="556949" cy="1401851"/>
          </a:xfrm>
          <a:prstGeom prst="rect">
            <a:avLst/>
          </a:prstGeom>
          <a:solidFill>
            <a:srgbClr val="EC40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633" tIns="32316" rIns="64633" bIns="32316" rtlCol="0" anchor="ctr"/>
          <a:lstStyle/>
          <a:p>
            <a:pPr algn="ctr">
              <a:buClr>
                <a:schemeClr val="bg1"/>
              </a:buClr>
            </a:pPr>
            <a:endParaRPr lang="en-US" sz="4800" err="1"/>
          </a:p>
        </p:txBody>
      </p:sp>
      <p:sp>
        <p:nvSpPr>
          <p:cNvPr id="1048596" name="ColorPatch"/>
          <p:cNvSpPr/>
          <p:nvPr userDrawn="1"/>
        </p:nvSpPr>
        <p:spPr>
          <a:xfrm>
            <a:off x="-3958371" y="18167986"/>
            <a:ext cx="556949" cy="1401851"/>
          </a:xfrm>
          <a:prstGeom prst="rect">
            <a:avLst/>
          </a:prstGeom>
          <a:solidFill>
            <a:srgbClr val="E60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633" tIns="32316" rIns="64633" bIns="32316" rtlCol="0" anchor="ctr"/>
          <a:lstStyle/>
          <a:p>
            <a:pPr algn="ctr">
              <a:buClr>
                <a:schemeClr val="bg1"/>
              </a:buClr>
            </a:pPr>
            <a:endParaRPr lang="en-US" sz="4800" err="1"/>
          </a:p>
        </p:txBody>
      </p:sp>
      <p:sp>
        <p:nvSpPr>
          <p:cNvPr id="1048597" name="ColorPatch"/>
          <p:cNvSpPr/>
          <p:nvPr userDrawn="1"/>
        </p:nvSpPr>
        <p:spPr>
          <a:xfrm>
            <a:off x="-3958371" y="16653985"/>
            <a:ext cx="556949" cy="1401851"/>
          </a:xfrm>
          <a:prstGeom prst="rect">
            <a:avLst/>
          </a:prstGeom>
          <a:solidFill>
            <a:srgbClr val="FFF4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633" tIns="32316" rIns="64633" bIns="32316" rtlCol="0" anchor="ctr"/>
          <a:lstStyle/>
          <a:p>
            <a:pPr algn="ctr">
              <a:buClr>
                <a:schemeClr val="bg1"/>
              </a:buClr>
            </a:pPr>
            <a:endParaRPr lang="en-US" sz="4800" err="1"/>
          </a:p>
        </p:txBody>
      </p:sp>
      <p:sp>
        <p:nvSpPr>
          <p:cNvPr id="1048598" name="ColorPatch"/>
          <p:cNvSpPr/>
          <p:nvPr userDrawn="1"/>
        </p:nvSpPr>
        <p:spPr>
          <a:xfrm>
            <a:off x="-3958371" y="15139989"/>
            <a:ext cx="556949" cy="1401851"/>
          </a:xfrm>
          <a:prstGeom prst="rect">
            <a:avLst/>
          </a:prstGeom>
          <a:solidFill>
            <a:srgbClr val="FFE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633" tIns="32316" rIns="64633" bIns="32316" rtlCol="0" anchor="ctr"/>
          <a:lstStyle/>
          <a:p>
            <a:pPr algn="ctr">
              <a:buClr>
                <a:schemeClr val="bg1"/>
              </a:buClr>
            </a:pPr>
            <a:endParaRPr lang="en-US" sz="4800" err="1"/>
          </a:p>
        </p:txBody>
      </p:sp>
      <p:sp>
        <p:nvSpPr>
          <p:cNvPr id="1048599" name="ColorPatch"/>
          <p:cNvSpPr/>
          <p:nvPr userDrawn="1"/>
        </p:nvSpPr>
        <p:spPr>
          <a:xfrm>
            <a:off x="-3958371" y="13625988"/>
            <a:ext cx="556949" cy="1401851"/>
          </a:xfrm>
          <a:prstGeom prst="rect">
            <a:avLst/>
          </a:prstGeom>
          <a:solidFill>
            <a:srgbClr val="FFD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633" tIns="32316" rIns="64633" bIns="32316" rtlCol="0" anchor="ctr"/>
          <a:lstStyle/>
          <a:p>
            <a:pPr algn="ctr">
              <a:buClr>
                <a:schemeClr val="bg1"/>
              </a:buClr>
            </a:pPr>
            <a:endParaRPr lang="en-US" sz="4800" err="1"/>
          </a:p>
        </p:txBody>
      </p:sp>
      <p:sp>
        <p:nvSpPr>
          <p:cNvPr id="1048600" name="ColorPatch"/>
          <p:cNvSpPr/>
          <p:nvPr userDrawn="1"/>
        </p:nvSpPr>
        <p:spPr>
          <a:xfrm>
            <a:off x="-3958371" y="12111990"/>
            <a:ext cx="556949" cy="1401851"/>
          </a:xfrm>
          <a:prstGeom prst="rect">
            <a:avLst/>
          </a:prstGeom>
          <a:solidFill>
            <a:srgbClr val="FF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633" tIns="32316" rIns="64633" bIns="32316" rtlCol="0" anchor="ctr"/>
          <a:lstStyle/>
          <a:p>
            <a:pPr algn="ctr">
              <a:buClr>
                <a:schemeClr val="bg1"/>
              </a:buClr>
            </a:pPr>
            <a:endParaRPr lang="en-US" sz="4800" err="1"/>
          </a:p>
        </p:txBody>
      </p:sp>
      <p:sp>
        <p:nvSpPr>
          <p:cNvPr id="1048601" name="ColorPatch"/>
          <p:cNvSpPr/>
          <p:nvPr userDrawn="1"/>
        </p:nvSpPr>
        <p:spPr>
          <a:xfrm>
            <a:off x="-3958371" y="10597991"/>
            <a:ext cx="556949" cy="1401851"/>
          </a:xfrm>
          <a:prstGeom prst="rect">
            <a:avLst/>
          </a:prstGeom>
          <a:solidFill>
            <a:srgbClr val="CEE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633" tIns="32316" rIns="64633" bIns="32316" rtlCol="0" anchor="ctr"/>
          <a:lstStyle/>
          <a:p>
            <a:pPr algn="ctr">
              <a:buClr>
                <a:schemeClr val="bg1"/>
              </a:buClr>
            </a:pPr>
            <a:endParaRPr lang="en-US" sz="4800" err="1"/>
          </a:p>
        </p:txBody>
      </p:sp>
      <p:sp>
        <p:nvSpPr>
          <p:cNvPr id="1048602" name="ColorPatch"/>
          <p:cNvSpPr/>
          <p:nvPr userDrawn="1"/>
        </p:nvSpPr>
        <p:spPr>
          <a:xfrm>
            <a:off x="-3958371" y="9083993"/>
            <a:ext cx="556949" cy="1401851"/>
          </a:xfrm>
          <a:prstGeom prst="rect">
            <a:avLst/>
          </a:prstGeom>
          <a:solidFill>
            <a:srgbClr val="9DD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633" tIns="32316" rIns="64633" bIns="32316" rtlCol="0" anchor="ctr"/>
          <a:lstStyle/>
          <a:p>
            <a:pPr algn="ctr">
              <a:buClr>
                <a:schemeClr val="bg1"/>
              </a:buClr>
            </a:pPr>
            <a:endParaRPr lang="en-US" sz="4800" err="1"/>
          </a:p>
        </p:txBody>
      </p:sp>
      <p:sp>
        <p:nvSpPr>
          <p:cNvPr id="1048603" name="ColorPatch"/>
          <p:cNvSpPr/>
          <p:nvPr userDrawn="1"/>
        </p:nvSpPr>
        <p:spPr>
          <a:xfrm>
            <a:off x="-3958371" y="7569995"/>
            <a:ext cx="556949" cy="1401851"/>
          </a:xfrm>
          <a:prstGeom prst="rect">
            <a:avLst/>
          </a:prstGeom>
          <a:solidFill>
            <a:srgbClr val="6DC7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633" tIns="32316" rIns="64633" bIns="32316" rtlCol="0" anchor="ctr"/>
          <a:lstStyle/>
          <a:p>
            <a:pPr algn="ctr">
              <a:buClr>
                <a:schemeClr val="bg1"/>
              </a:buClr>
            </a:pPr>
            <a:endParaRPr lang="en-US" sz="4800" err="1"/>
          </a:p>
        </p:txBody>
      </p:sp>
      <p:sp>
        <p:nvSpPr>
          <p:cNvPr id="1048604" name="ColorPatch"/>
          <p:cNvSpPr/>
          <p:nvPr userDrawn="1"/>
        </p:nvSpPr>
        <p:spPr>
          <a:xfrm>
            <a:off x="-3958371" y="6055996"/>
            <a:ext cx="556949" cy="1401851"/>
          </a:xfrm>
          <a:prstGeom prst="rect">
            <a:avLst/>
          </a:prstGeom>
          <a:solidFill>
            <a:srgbClr val="3CB4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633" tIns="32316" rIns="64633" bIns="32316" rtlCol="0" anchor="ctr"/>
          <a:lstStyle/>
          <a:p>
            <a:pPr algn="ctr">
              <a:buClr>
                <a:schemeClr val="bg1"/>
              </a:buClr>
            </a:pPr>
            <a:endParaRPr lang="en-US" sz="4800" err="1"/>
          </a:p>
        </p:txBody>
      </p:sp>
      <p:sp>
        <p:nvSpPr>
          <p:cNvPr id="1048605" name="ColorPatch"/>
          <p:cNvSpPr/>
          <p:nvPr userDrawn="1"/>
        </p:nvSpPr>
        <p:spPr>
          <a:xfrm>
            <a:off x="-3958371" y="4541995"/>
            <a:ext cx="556949" cy="1401851"/>
          </a:xfrm>
          <a:prstGeom prst="rect">
            <a:avLst/>
          </a:prstGeom>
          <a:solidFill>
            <a:srgbClr val="C0C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633" tIns="32316" rIns="64633" bIns="32316" rtlCol="0" anchor="ctr"/>
          <a:lstStyle/>
          <a:p>
            <a:pPr algn="ctr">
              <a:buClr>
                <a:schemeClr val="bg1"/>
              </a:buClr>
            </a:pPr>
            <a:endParaRPr lang="en-US" sz="4800" err="1"/>
          </a:p>
        </p:txBody>
      </p:sp>
      <p:sp>
        <p:nvSpPr>
          <p:cNvPr id="1048606" name="ColorPatch"/>
          <p:cNvSpPr/>
          <p:nvPr userDrawn="1"/>
        </p:nvSpPr>
        <p:spPr>
          <a:xfrm>
            <a:off x="-3958371" y="3027997"/>
            <a:ext cx="556949" cy="1401851"/>
          </a:xfrm>
          <a:prstGeom prst="rect">
            <a:avLst/>
          </a:prstGeom>
          <a:solidFill>
            <a:srgbClr val="819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633" tIns="32316" rIns="64633" bIns="32316" rtlCol="0" anchor="ctr"/>
          <a:lstStyle/>
          <a:p>
            <a:pPr algn="ctr">
              <a:buClr>
                <a:schemeClr val="bg1"/>
              </a:buClr>
            </a:pPr>
            <a:endParaRPr lang="en-US" sz="4800" err="1"/>
          </a:p>
        </p:txBody>
      </p:sp>
      <p:sp>
        <p:nvSpPr>
          <p:cNvPr id="1048607" name="ColorPatch"/>
          <p:cNvSpPr/>
          <p:nvPr userDrawn="1"/>
        </p:nvSpPr>
        <p:spPr>
          <a:xfrm>
            <a:off x="-3958371" y="1513999"/>
            <a:ext cx="556949" cy="1401851"/>
          </a:xfrm>
          <a:prstGeom prst="rect">
            <a:avLst/>
          </a:prstGeom>
          <a:solidFill>
            <a:srgbClr val="425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633" tIns="32316" rIns="64633" bIns="32316" rtlCol="0" anchor="ctr"/>
          <a:lstStyle/>
          <a:p>
            <a:pPr algn="ctr">
              <a:buClr>
                <a:schemeClr val="bg1"/>
              </a:buClr>
            </a:pPr>
            <a:endParaRPr lang="en-US" sz="4800" err="1"/>
          </a:p>
        </p:txBody>
      </p:sp>
      <p:sp>
        <p:nvSpPr>
          <p:cNvPr id="1048608" name="ColorPatch"/>
          <p:cNvSpPr/>
          <p:nvPr userDrawn="1"/>
        </p:nvSpPr>
        <p:spPr>
          <a:xfrm>
            <a:off x="-3958371" y="0"/>
            <a:ext cx="556949" cy="1401851"/>
          </a:xfrm>
          <a:prstGeom prst="rect">
            <a:avLst/>
          </a:prstGeom>
          <a:solidFill>
            <a:srgbClr val="03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633" tIns="32316" rIns="64633" bIns="32316" rtlCol="0" anchor="ctr"/>
          <a:lstStyle/>
          <a:p>
            <a:pPr algn="ctr">
              <a:buClr>
                <a:schemeClr val="bg1"/>
              </a:buClr>
            </a:pPr>
            <a:endParaRPr lang="en-US" sz="4800" err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r" defTabSz="1375891" rtl="0" eaLnBrk="1" latinLnBrk="0" hangingPunct="1">
        <a:lnSpc>
          <a:spcPct val="90000"/>
        </a:lnSpc>
        <a:spcBef>
          <a:spcPct val="0"/>
        </a:spcBef>
        <a:buNone/>
        <a:defRPr lang="en-US" sz="5300" b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4136" indent="-394136" algn="l" defTabSz="1375891" rtl="0" eaLnBrk="1" latinLnBrk="0" hangingPunct="1">
        <a:lnSpc>
          <a:spcPct val="100000"/>
        </a:lnSpc>
        <a:spcBef>
          <a:spcPts val="1506"/>
        </a:spcBef>
        <a:buClr>
          <a:schemeClr val="tx1"/>
        </a:buClr>
        <a:buFont typeface="Arial" panose="020B0604020202020204" pitchFamily="34" charset="0"/>
        <a:buChar char="•"/>
        <a:defRPr lang="en-US" sz="36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807380" indent="-401301" algn="l" defTabSz="1375891" rtl="0" eaLnBrk="1" latinLnBrk="0" hangingPunct="1">
        <a:lnSpc>
          <a:spcPct val="100000"/>
        </a:lnSpc>
        <a:spcBef>
          <a:spcPts val="902"/>
        </a:spcBef>
        <a:buClr>
          <a:schemeClr val="tx1"/>
        </a:buClr>
        <a:buFont typeface="Arial" panose="020B0604020202020204" pitchFamily="34" charset="0"/>
        <a:buChar char="•"/>
        <a:defRPr lang="en-US" sz="30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1223013" indent="-410856" algn="l" defTabSz="1375891" rtl="0" eaLnBrk="1" latinLnBrk="0" hangingPunct="1">
        <a:lnSpc>
          <a:spcPct val="100000"/>
        </a:lnSpc>
        <a:spcBef>
          <a:spcPts val="902"/>
        </a:spcBef>
        <a:buClr>
          <a:schemeClr val="tx1"/>
        </a:buClr>
        <a:buFont typeface="Arial" panose="020B0604020202020204" pitchFamily="34" charset="0"/>
        <a:buChar char="•"/>
        <a:defRPr lang="en-US" sz="28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1485770" indent="-403691" algn="l" defTabSz="1375891" rtl="0" eaLnBrk="1" latinLnBrk="0" hangingPunct="1">
        <a:lnSpc>
          <a:spcPct val="100000"/>
        </a:lnSpc>
        <a:spcBef>
          <a:spcPts val="602"/>
        </a:spcBef>
        <a:buClr>
          <a:schemeClr val="tx2"/>
        </a:buClr>
        <a:buFont typeface="Arial" panose="020B0604020202020204" pitchFamily="34" charset="0"/>
        <a:buChar char="•"/>
        <a:defRPr lang="en-US" sz="2300" kern="1200" smtClean="0">
          <a:solidFill>
            <a:schemeClr val="tx2"/>
          </a:solidFill>
          <a:latin typeface="+mn-lt"/>
          <a:ea typeface="+mn-ea"/>
          <a:cs typeface="+mn-cs"/>
        </a:defRPr>
      </a:lvl4pPr>
      <a:lvl5pPr marL="1746140" indent="-394136" algn="l" defTabSz="1375891" rtl="0" eaLnBrk="1" latinLnBrk="0" hangingPunct="1">
        <a:lnSpc>
          <a:spcPct val="100000"/>
        </a:lnSpc>
        <a:spcBef>
          <a:spcPts val="602"/>
        </a:spcBef>
        <a:buClr>
          <a:schemeClr val="tx2"/>
        </a:buClr>
        <a:buFont typeface="Arial" panose="020B0604020202020204" pitchFamily="34" charset="0"/>
        <a:buChar char="•"/>
        <a:defRPr lang="en-US" sz="2300" kern="1200">
          <a:solidFill>
            <a:schemeClr val="tx2"/>
          </a:solidFill>
          <a:latin typeface="+mn-lt"/>
          <a:ea typeface="+mn-ea"/>
          <a:cs typeface="+mn-cs"/>
        </a:defRPr>
      </a:lvl5pPr>
      <a:lvl6pPr marL="3783698" indent="-343973" algn="l" defTabSz="1375891" rtl="0" eaLnBrk="1" latinLnBrk="0" hangingPunct="1">
        <a:lnSpc>
          <a:spcPct val="90000"/>
        </a:lnSpc>
        <a:spcBef>
          <a:spcPts val="752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471643" indent="-343973" algn="l" defTabSz="1375891" rtl="0" eaLnBrk="1" latinLnBrk="0" hangingPunct="1">
        <a:lnSpc>
          <a:spcPct val="90000"/>
        </a:lnSpc>
        <a:spcBef>
          <a:spcPts val="752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5159588" indent="-343973" algn="l" defTabSz="1375891" rtl="0" eaLnBrk="1" latinLnBrk="0" hangingPunct="1">
        <a:lnSpc>
          <a:spcPct val="90000"/>
        </a:lnSpc>
        <a:spcBef>
          <a:spcPts val="752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847534" indent="-343973" algn="l" defTabSz="1375891" rtl="0" eaLnBrk="1" latinLnBrk="0" hangingPunct="1">
        <a:lnSpc>
          <a:spcPct val="90000"/>
        </a:lnSpc>
        <a:spcBef>
          <a:spcPts val="752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5891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7945" algn="l" defTabSz="1375891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5891" algn="l" defTabSz="1375891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063836" algn="l" defTabSz="1375891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751779" algn="l" defTabSz="1375891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3439725" algn="l" defTabSz="1375891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127670" algn="l" defTabSz="1375891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15616" algn="l" defTabSz="1375891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03561" algn="l" defTabSz="1375891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Picture 209716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22584" y="0"/>
            <a:ext cx="21409388" cy="302799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 PowerPoint Template 16x9">
  <a:themeElements>
    <a:clrScheme name="STMicroelectronics 2021">
      <a:dk1>
        <a:srgbClr val="03234B"/>
      </a:dk1>
      <a:lt1>
        <a:srgbClr val="FFFFFF"/>
      </a:lt1>
      <a:dk2>
        <a:srgbClr val="464650"/>
      </a:dk2>
      <a:lt2>
        <a:srgbClr val="E8E8E9"/>
      </a:lt2>
      <a:accent1>
        <a:srgbClr val="03234B"/>
      </a:accent1>
      <a:accent2>
        <a:srgbClr val="E6007E"/>
      </a:accent2>
      <a:accent3>
        <a:srgbClr val="3CB4E6"/>
      </a:accent3>
      <a:accent4>
        <a:srgbClr val="FFD200"/>
      </a:accent4>
      <a:accent5>
        <a:srgbClr val="49B170"/>
      </a:accent5>
      <a:accent6>
        <a:srgbClr val="8C0078"/>
      </a:accent6>
      <a:hlink>
        <a:srgbClr val="3CB4E6"/>
      </a:hlink>
      <a:folHlink>
        <a:srgbClr val="3CB4E6"/>
      </a:folHlink>
    </a:clrScheme>
    <a:fontScheme name="ST BRAND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buClr>
            <a:schemeClr val="bg1"/>
          </a:buCl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>
          <a:headEnd type="none"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D5CEA83F1F0443A55B3E9754B05993" ma:contentTypeVersion="15" ma:contentTypeDescription="Create a new document." ma:contentTypeScope="" ma:versionID="dfa82f15b7a46c446221a74f5a35637d">
  <xsd:schema xmlns:xsd="http://www.w3.org/2001/XMLSchema" xmlns:xs="http://www.w3.org/2001/XMLSchema" xmlns:p="http://schemas.microsoft.com/office/2006/metadata/properties" xmlns:ns2="5beaa86e-c613-46a9-bd59-cb4b9da647e8" xmlns:ns3="2d8371d0-0dda-4324-94dc-b01b4d941b7f" targetNamespace="http://schemas.microsoft.com/office/2006/metadata/properties" ma:root="true" ma:fieldsID="c86b72ed39fbc0dab483c7d33e391856" ns2:_="" ns3:_="">
    <xsd:import namespace="5beaa86e-c613-46a9-bd59-cb4b9da647e8"/>
    <xsd:import namespace="2d8371d0-0dda-4324-94dc-b01b4d941b7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LengthInSeconds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eaa86e-c613-46a9-bd59-cb4b9da647e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115f0e51-4dc2-4521-a620-e03b1e9ce12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8371d0-0dda-4324-94dc-b01b4d941b7f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949c96c5-278c-44df-ab55-4f897b45c65b}" ma:internalName="TaxCatchAll" ma:showField="CatchAllData" ma:web="2d8371d0-0dda-4324-94dc-b01b4d941b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3F02F7F-610C-4BA2-842E-DC52B80802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beaa86e-c613-46a9-bd59-cb4b9da647e8"/>
    <ds:schemaRef ds:uri="2d8371d0-0dda-4324-94dc-b01b4d941b7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ST PowerPoint Template 16x9</vt:lpstr>
      <vt:lpstr>PowerPoint Presentation</vt:lpstr>
    </vt:vector>
  </TitlesOfParts>
  <Company>STMicroelectronics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Clara COLOMBO</dc:creator>
  <cp:lastModifiedBy>Lenovo</cp:lastModifiedBy>
  <cp:revision>1</cp:revision>
  <dcterms:created xsi:type="dcterms:W3CDTF">2022-01-31T23:27:16Z</dcterms:created>
  <dcterms:modified xsi:type="dcterms:W3CDTF">2025-03-16T08:24:39Z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f8c7287-838c-46dd-b281-b1140229e67a_Enabled">
    <vt:lpwstr>true</vt:lpwstr>
  </property>
  <property fmtid="{D5CDD505-2E9C-101B-9397-08002B2CF9AE}" pid="3" name="MSIP_Label_cf8c7287-838c-46dd-b281-b1140229e67a_SetDate">
    <vt:lpwstr>2022-02-01T10:30:05Z</vt:lpwstr>
  </property>
  <property fmtid="{D5CDD505-2E9C-101B-9397-08002B2CF9AE}" pid="4" name="MSIP_Label_cf8c7287-838c-46dd-b281-b1140229e67a_Method">
    <vt:lpwstr>Privileged</vt:lpwstr>
  </property>
  <property fmtid="{D5CDD505-2E9C-101B-9397-08002B2CF9AE}" pid="5" name="MSIP_Label_cf8c7287-838c-46dd-b281-b1140229e67a_Name">
    <vt:lpwstr>cf8c7287-838c-46dd-b281-b1140229e67a</vt:lpwstr>
  </property>
  <property fmtid="{D5CDD505-2E9C-101B-9397-08002B2CF9AE}" pid="6" name="MSIP_Label_cf8c7287-838c-46dd-b281-b1140229e67a_SiteId">
    <vt:lpwstr>75e027c9-20d5-47d5-b82f-77d7cd041e8f</vt:lpwstr>
  </property>
  <property fmtid="{D5CDD505-2E9C-101B-9397-08002B2CF9AE}" pid="7" name="MSIP_Label_cf8c7287-838c-46dd-b281-b1140229e67a_ActionId">
    <vt:lpwstr>0c2b81d3-b896-4d4c-8887-0608de102967</vt:lpwstr>
  </property>
  <property fmtid="{D5CDD505-2E9C-101B-9397-08002B2CF9AE}" pid="8" name="MSIP_Label_cf8c7287-838c-46dd-b281-b1140229e67a_ContentBits">
    <vt:lpwstr>0</vt:lpwstr>
  </property>
  <property fmtid="{D5CDD505-2E9C-101B-9397-08002B2CF9AE}" pid="9" name="ContentTypeId">
    <vt:lpwstr>0x010100F8D5CEA83F1F0443A55B3E9754B05993</vt:lpwstr>
  </property>
  <property fmtid="{D5CDD505-2E9C-101B-9397-08002B2CF9AE}" pid="10" name="MediaServiceImageTags">
    <vt:lpwstr/>
  </property>
  <property fmtid="{D5CDD505-2E9C-101B-9397-08002B2CF9AE}" pid="11" name="ICV">
    <vt:lpwstr>0763d355d2d74220a654136f3b7ce7cd</vt:lpwstr>
  </property>
</Properties>
</file>